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3"/>
  </p:sldIdLst>
  <p:sldSz cx="21386800" cy="30279975"/>
  <p:notesSz cx="6887845" cy="100203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316230" indent="635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631825" indent="127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949325" indent="1905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265555" indent="254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77" userDrawn="1">
          <p15:clr>
            <a:srgbClr val="A4A3A4"/>
          </p15:clr>
        </p15:guide>
        <p15:guide id="2" orient="horz" pos="3649" userDrawn="1">
          <p15:clr>
            <a:srgbClr val="A4A3A4"/>
          </p15:clr>
        </p15:guide>
        <p15:guide id="3" orient="horz" pos="3848" userDrawn="1">
          <p15:clr>
            <a:srgbClr val="A4A3A4"/>
          </p15:clr>
        </p15:guide>
        <p15:guide id="4" orient="horz" pos="2090" userDrawn="1">
          <p15:clr>
            <a:srgbClr val="A4A3A4"/>
          </p15:clr>
        </p15:guide>
        <p15:guide id="5" orient="horz" pos="497" userDrawn="1">
          <p15:clr>
            <a:srgbClr val="A4A3A4"/>
          </p15:clr>
        </p15:guide>
        <p15:guide id="6" pos="500" userDrawn="1">
          <p15:clr>
            <a:srgbClr val="A4A3A4"/>
          </p15:clr>
        </p15:guide>
        <p15:guide id="7" pos="4435" userDrawn="1">
          <p15:clr>
            <a:srgbClr val="A4A3A4"/>
          </p15:clr>
        </p15:guide>
        <p15:guide id="8" pos="4768" userDrawn="1">
          <p15:clr>
            <a:srgbClr val="A4A3A4"/>
          </p15:clr>
        </p15:guide>
        <p15:guide id="9" pos="8704" userDrawn="1">
          <p15:clr>
            <a:srgbClr val="A4A3A4"/>
          </p15:clr>
        </p15:guide>
        <p15:guide id="10" pos="9037" userDrawn="1">
          <p15:clr>
            <a:srgbClr val="A4A3A4"/>
          </p15:clr>
        </p15:guide>
        <p15:guide id="11" pos="12972" userDrawn="1">
          <p15:clr>
            <a:srgbClr val="A4A3A4"/>
          </p15:clr>
        </p15:guide>
        <p15:guide id="12" pos="4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90"/>
    <p:restoredTop sz="93560"/>
  </p:normalViewPr>
  <p:slideViewPr>
    <p:cSldViewPr showGuides="1">
      <p:cViewPr>
        <p:scale>
          <a:sx n="28" d="100"/>
          <a:sy n="28" d="100"/>
        </p:scale>
        <p:origin x="3592" y="32"/>
      </p:cViewPr>
      <p:guideLst>
        <p:guide orient="horz" pos="18577"/>
        <p:guide orient="horz" pos="3649"/>
        <p:guide orient="horz" pos="3848"/>
        <p:guide orient="horz" pos="2090"/>
        <p:guide orient="horz" pos="497"/>
        <p:guide pos="500"/>
        <p:guide pos="4435"/>
        <p:guide pos="4768"/>
        <p:guide pos="8704"/>
        <p:guide pos="9037"/>
        <p:guide pos="12972"/>
        <p:guide pos="4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algn="r"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algn="r" defTabSz="897255">
              <a:defRPr sz="1200"/>
            </a:lvl1pPr>
          </a:lstStyle>
          <a:p>
            <a:fld id="{8C903D76-16BD-5C41-92A1-1C294042CEE4}" type="slidenum">
              <a:rPr lang="en-AU" altLang="zh-CN"/>
            </a:fld>
            <a:endParaRPr lang="en-A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algn="r"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8675" y="749300"/>
            <a:ext cx="2646363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797425"/>
            <a:ext cx="5056188" cy="44973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/>
          <a:p>
            <a:pPr lvl="0"/>
            <a:r>
              <a:rPr lang="en-AU" noProof="0"/>
              <a:t>Click to edit Master text styles</a:t>
            </a:r>
            <a:endParaRPr lang="en-AU" noProof="0"/>
          </a:p>
          <a:p>
            <a:pPr lvl="1"/>
            <a:r>
              <a:rPr lang="en-AU" noProof="0"/>
              <a:t>Second level</a:t>
            </a:r>
            <a:endParaRPr lang="en-AU" noProof="0"/>
          </a:p>
          <a:p>
            <a:pPr lvl="2"/>
            <a:r>
              <a:rPr lang="en-AU" noProof="0"/>
              <a:t>Third level</a:t>
            </a:r>
            <a:endParaRPr lang="en-AU" noProof="0"/>
          </a:p>
          <a:p>
            <a:pPr lvl="3"/>
            <a:r>
              <a:rPr lang="en-AU" noProof="0"/>
              <a:t>Fourth level</a:t>
            </a:r>
            <a:endParaRPr lang="en-AU" noProof="0"/>
          </a:p>
          <a:p>
            <a:pPr lvl="4"/>
            <a:r>
              <a:rPr lang="en-AU" noProof="0"/>
              <a:t>Fifth level</a:t>
            </a:r>
            <a:endParaRPr lang="en-AU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algn="r" defTabSz="897255">
              <a:defRPr sz="1200"/>
            </a:lvl1pPr>
          </a:lstStyle>
          <a:p>
            <a:fld id="{963F6590-DF1F-9A4F-8A4F-4D65CFAE9B75}" type="slidenum">
              <a:rPr lang="en-AU" altLang="zh-CN"/>
            </a:fld>
            <a:endParaRPr lang="en-A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31623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63182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94932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26555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1583055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99920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16150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33015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en-US" altLang="zh-CN" dirty="0">
                <a:ea typeface="宋体" panose="02010600030101010101" pitchFamily="2" charset="-122"/>
              </a:rPr>
              <a:t>A1 poster template (</a:t>
            </a:r>
            <a:r>
              <a:rPr kumimoji="0" lang="en-US" altLang="zh-CN" dirty="0" err="1">
                <a:ea typeface="宋体" panose="02010600030101010101" pitchFamily="2" charset="-122"/>
              </a:rPr>
              <a:t>lavendar</a:t>
            </a:r>
            <a:r>
              <a:rPr kumimoji="0" lang="en-US" altLang="zh-CN" dirty="0">
                <a:ea typeface="宋体" panose="02010600030101010101" pitchFamily="2" charset="-122"/>
              </a:rPr>
              <a:t>)</a:t>
            </a:r>
            <a:endParaRPr kumimoji="0" lang="en-US" altLang="zh-CN" dirty="0">
              <a:ea typeface="宋体" panose="02010600030101010101" pitchFamily="2" charset="-122"/>
            </a:endParaRPr>
          </a:p>
          <a:p>
            <a:endParaRPr kumimoji="0" lang="zh-CN" altLang="en-US" dirty="0">
              <a:ea typeface="宋体" panose="02010600030101010101" pitchFamily="2" charset="-122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255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897255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897255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897255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897255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89725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89725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89725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89725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fld id="{543BD14B-5479-7E42-9EE2-5284584897A7}" type="slidenum">
              <a:rPr lang="en-AU" altLang="zh-CN" sz="1200"/>
            </a:fld>
            <a:endParaRPr lang="en-AU" altLang="zh-CN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569" y="9406540"/>
            <a:ext cx="18179662" cy="64904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241" y="17158652"/>
            <a:ext cx="14970319" cy="7737851"/>
          </a:xfrm>
        </p:spPr>
        <p:txBody>
          <a:bodyPr/>
          <a:lstStyle>
            <a:lvl1pPr marL="0" indent="0" algn="ctr">
              <a:buNone/>
              <a:defRPr/>
            </a:lvl1pPr>
            <a:lvl2pPr marL="316865" indent="0" algn="ctr">
              <a:buNone/>
              <a:defRPr/>
            </a:lvl2pPr>
            <a:lvl3pPr marL="633095" indent="0" algn="ctr">
              <a:buNone/>
              <a:defRPr/>
            </a:lvl3pPr>
            <a:lvl4pPr marL="949960" indent="0" algn="ctr">
              <a:buNone/>
              <a:defRPr/>
            </a:lvl4pPr>
            <a:lvl5pPr marL="1266825" indent="0" algn="ctr">
              <a:buNone/>
              <a:defRPr/>
            </a:lvl5pPr>
            <a:lvl6pPr marL="1583055" indent="0" algn="ctr">
              <a:buNone/>
              <a:defRPr/>
            </a:lvl6pPr>
            <a:lvl7pPr marL="1899920" indent="0" algn="ctr">
              <a:buNone/>
              <a:defRPr/>
            </a:lvl7pPr>
            <a:lvl8pPr marL="2216150" indent="0" algn="ctr">
              <a:buNone/>
              <a:defRPr/>
            </a:lvl8pPr>
            <a:lvl9pPr marL="253301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4CA9A-8406-3641-9BC9-4642AF8C73D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1B1A3-85D9-BC49-8DDD-5A284F6DCFB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38317" y="2692286"/>
            <a:ext cx="4544915" cy="242228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3570" y="2692286"/>
            <a:ext cx="13528872" cy="242228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0AB6AA-CA4E-7640-B8D4-F5CAAA100A4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81961-8538-D44C-B5A2-0C335A90A58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593" y="19458176"/>
            <a:ext cx="18178560" cy="6013208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593" y="12833883"/>
            <a:ext cx="18178560" cy="6624293"/>
          </a:xfrm>
        </p:spPr>
        <p:txBody>
          <a:bodyPr anchor="b"/>
          <a:lstStyle>
            <a:lvl1pPr marL="0" indent="0">
              <a:buNone/>
              <a:defRPr sz="1400"/>
            </a:lvl1pPr>
            <a:lvl2pPr marL="316865" indent="0">
              <a:buNone/>
              <a:defRPr sz="1300"/>
            </a:lvl2pPr>
            <a:lvl3pPr marL="633095" indent="0">
              <a:buNone/>
              <a:defRPr sz="1100"/>
            </a:lvl3pPr>
            <a:lvl4pPr marL="949960" indent="0">
              <a:buNone/>
              <a:defRPr sz="1000"/>
            </a:lvl4pPr>
            <a:lvl5pPr marL="1266825" indent="0">
              <a:buNone/>
              <a:defRPr sz="1000"/>
            </a:lvl5pPr>
            <a:lvl6pPr marL="1583055" indent="0">
              <a:buNone/>
              <a:defRPr sz="1000"/>
            </a:lvl6pPr>
            <a:lvl7pPr marL="1899920" indent="0">
              <a:buNone/>
              <a:defRPr sz="1000"/>
            </a:lvl7pPr>
            <a:lvl8pPr marL="2216150" indent="0">
              <a:buNone/>
              <a:defRPr sz="1000"/>
            </a:lvl8pPr>
            <a:lvl9pPr marL="2533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6304C-71F2-E348-BEA8-C8E770306E3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3569" y="8747184"/>
            <a:ext cx="9036894" cy="18167985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46338" y="8747184"/>
            <a:ext cx="9036894" cy="18167985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06F29-C4C9-5043-8056-60531CBEFDE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782" y="1212297"/>
            <a:ext cx="19247237" cy="5046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781" y="6777887"/>
            <a:ext cx="9449366" cy="28250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865" indent="0">
              <a:buNone/>
              <a:defRPr sz="1400" b="1"/>
            </a:lvl2pPr>
            <a:lvl3pPr marL="633095" indent="0">
              <a:buNone/>
              <a:defRPr sz="1300" b="1"/>
            </a:lvl3pPr>
            <a:lvl4pPr marL="949960" indent="0">
              <a:buNone/>
              <a:defRPr sz="1100" b="1"/>
            </a:lvl4pPr>
            <a:lvl5pPr marL="1266825" indent="0">
              <a:buNone/>
              <a:defRPr sz="1100" b="1"/>
            </a:lvl5pPr>
            <a:lvl6pPr marL="1583055" indent="0">
              <a:buNone/>
              <a:defRPr sz="1100" b="1"/>
            </a:lvl6pPr>
            <a:lvl7pPr marL="1899920" indent="0">
              <a:buNone/>
              <a:defRPr sz="1100" b="1"/>
            </a:lvl7pPr>
            <a:lvl8pPr marL="2216150" indent="0">
              <a:buNone/>
              <a:defRPr sz="1100" b="1"/>
            </a:lvl8pPr>
            <a:lvl9pPr marL="2533015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781" y="9602922"/>
            <a:ext cx="9449366" cy="17446093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345" y="6777887"/>
            <a:ext cx="9452674" cy="28250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865" indent="0">
              <a:buNone/>
              <a:defRPr sz="1400" b="1"/>
            </a:lvl2pPr>
            <a:lvl3pPr marL="633095" indent="0">
              <a:buNone/>
              <a:defRPr sz="1300" b="1"/>
            </a:lvl3pPr>
            <a:lvl4pPr marL="949960" indent="0">
              <a:buNone/>
              <a:defRPr sz="1100" b="1"/>
            </a:lvl4pPr>
            <a:lvl5pPr marL="1266825" indent="0">
              <a:buNone/>
              <a:defRPr sz="1100" b="1"/>
            </a:lvl5pPr>
            <a:lvl6pPr marL="1583055" indent="0">
              <a:buNone/>
              <a:defRPr sz="1100" b="1"/>
            </a:lvl6pPr>
            <a:lvl7pPr marL="1899920" indent="0">
              <a:buNone/>
              <a:defRPr sz="1100" b="1"/>
            </a:lvl7pPr>
            <a:lvl8pPr marL="2216150" indent="0">
              <a:buNone/>
              <a:defRPr sz="1100" b="1"/>
            </a:lvl8pPr>
            <a:lvl9pPr marL="2533015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345" y="9602922"/>
            <a:ext cx="9452674" cy="17446093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63AD0-E23B-1C4F-B08D-9A65BDACFE5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604CB-4134-9841-BDDC-EB39711181E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3EF52-1CB4-1442-B04F-4B2B4B08EDA7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782" y="1205715"/>
            <a:ext cx="7035190" cy="5131139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939" y="1205715"/>
            <a:ext cx="11955080" cy="258433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782" y="6336853"/>
            <a:ext cx="7035190" cy="20712161"/>
          </a:xfrm>
        </p:spPr>
        <p:txBody>
          <a:bodyPr/>
          <a:lstStyle>
            <a:lvl1pPr marL="0" indent="0">
              <a:buNone/>
              <a:defRPr sz="1000"/>
            </a:lvl1pPr>
            <a:lvl2pPr marL="316865" indent="0">
              <a:buNone/>
              <a:defRPr sz="800"/>
            </a:lvl2pPr>
            <a:lvl3pPr marL="633095" indent="0">
              <a:buNone/>
              <a:defRPr sz="700"/>
            </a:lvl3pPr>
            <a:lvl4pPr marL="949960" indent="0">
              <a:buNone/>
              <a:defRPr sz="600"/>
            </a:lvl4pPr>
            <a:lvl5pPr marL="1266825" indent="0">
              <a:buNone/>
              <a:defRPr sz="600"/>
            </a:lvl5pPr>
            <a:lvl6pPr marL="1583055" indent="0">
              <a:buNone/>
              <a:defRPr sz="600"/>
            </a:lvl6pPr>
            <a:lvl7pPr marL="1899920" indent="0">
              <a:buNone/>
              <a:defRPr sz="600"/>
            </a:lvl7pPr>
            <a:lvl8pPr marL="2216150" indent="0">
              <a:buNone/>
              <a:defRPr sz="600"/>
            </a:lvl8pPr>
            <a:lvl9pPr marL="253301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9E727-A085-1D45-A32F-7E4BFA74767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98" y="21195982"/>
            <a:ext cx="12831859" cy="250248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98" y="2705451"/>
            <a:ext cx="12831859" cy="18167985"/>
          </a:xfrm>
        </p:spPr>
        <p:txBody>
          <a:bodyPr/>
          <a:lstStyle>
            <a:lvl1pPr marL="0" indent="0">
              <a:buNone/>
              <a:defRPr sz="2200"/>
            </a:lvl1pPr>
            <a:lvl2pPr marL="316865" indent="0">
              <a:buNone/>
              <a:defRPr sz="1900"/>
            </a:lvl2pPr>
            <a:lvl3pPr marL="633095" indent="0">
              <a:buNone/>
              <a:defRPr sz="1700"/>
            </a:lvl3pPr>
            <a:lvl4pPr marL="949960" indent="0">
              <a:buNone/>
              <a:defRPr sz="1400"/>
            </a:lvl4pPr>
            <a:lvl5pPr marL="1266825" indent="0">
              <a:buNone/>
              <a:defRPr sz="1400"/>
            </a:lvl5pPr>
            <a:lvl6pPr marL="1583055" indent="0">
              <a:buNone/>
              <a:defRPr sz="1400"/>
            </a:lvl6pPr>
            <a:lvl7pPr marL="1899920" indent="0">
              <a:buNone/>
              <a:defRPr sz="1400"/>
            </a:lvl7pPr>
            <a:lvl8pPr marL="2216150" indent="0">
              <a:buNone/>
              <a:defRPr sz="1400"/>
            </a:lvl8pPr>
            <a:lvl9pPr marL="2533015" indent="0">
              <a:buNone/>
              <a:defRPr sz="14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98" y="23698469"/>
            <a:ext cx="12831859" cy="3553508"/>
          </a:xfrm>
        </p:spPr>
        <p:txBody>
          <a:bodyPr/>
          <a:lstStyle>
            <a:lvl1pPr marL="0" indent="0">
              <a:buNone/>
              <a:defRPr sz="1000"/>
            </a:lvl1pPr>
            <a:lvl2pPr marL="316865" indent="0">
              <a:buNone/>
              <a:defRPr sz="800"/>
            </a:lvl2pPr>
            <a:lvl3pPr marL="633095" indent="0">
              <a:buNone/>
              <a:defRPr sz="700"/>
            </a:lvl3pPr>
            <a:lvl4pPr marL="949960" indent="0">
              <a:buNone/>
              <a:defRPr sz="600"/>
            </a:lvl4pPr>
            <a:lvl5pPr marL="1266825" indent="0">
              <a:buNone/>
              <a:defRPr sz="600"/>
            </a:lvl5pPr>
            <a:lvl6pPr marL="1583055" indent="0">
              <a:buNone/>
              <a:defRPr sz="600"/>
            </a:lvl6pPr>
            <a:lvl7pPr marL="1899920" indent="0">
              <a:buNone/>
              <a:defRPr sz="600"/>
            </a:lvl7pPr>
            <a:lvl8pPr marL="2216150" indent="0">
              <a:buNone/>
              <a:defRPr sz="600"/>
            </a:lvl8pPr>
            <a:lvl9pPr marL="253301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0DB42-8096-E046-B0A9-6E5E31E9720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F9EFF"/>
            </a:gs>
            <a:gs pos="100000">
              <a:srgbClr val="CDF1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3375" y="2692400"/>
            <a:ext cx="18180050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4900" tIns="147450" rIns="294900" bIns="147450" numCol="1" anchor="ctr" anchorCtr="0" compatLnSpc="1"/>
          <a:lstStyle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3375" y="8747125"/>
            <a:ext cx="18180050" cy="181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4900" tIns="147450" rIns="294900" bIns="147450" numCol="1" anchor="t" anchorCtr="0" compatLnSpc="1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3375" y="27587575"/>
            <a:ext cx="4456113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>
              <a:defRPr sz="45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07263" y="27587575"/>
            <a:ext cx="6772275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 algn="ctr">
              <a:defRPr sz="45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327313" y="27587575"/>
            <a:ext cx="4456112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 algn="r">
              <a:defRPr sz="4500"/>
            </a:lvl1pPr>
          </a:lstStyle>
          <a:p>
            <a:fld id="{A29F159A-85C6-7443-805A-5B179451C02B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+mj-lt"/>
          <a:ea typeface="宋体" panose="02010600030101010101" pitchFamily="2" charset="-122"/>
          <a:cs typeface="+mj-cs"/>
        </a:defRPr>
      </a:lvl1pPr>
      <a:lvl2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31686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6pPr>
      <a:lvl7pPr marL="63309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7pPr>
      <a:lvl8pPr marL="949960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8pPr>
      <a:lvl9pPr marL="126682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104900" indent="-1104900" algn="l" defTabSz="2948305" rtl="0" eaLnBrk="0" fontAlgn="base" hangingPunct="0">
        <a:spcBef>
          <a:spcPct val="20000"/>
        </a:spcBef>
        <a:spcAft>
          <a:spcPct val="0"/>
        </a:spcAft>
        <a:buChar char="•"/>
        <a:defRPr kumimoji="1" sz="103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2393950" indent="-919480" algn="l" defTabSz="2948305" rtl="0" eaLnBrk="0" fontAlgn="base" hangingPunct="0">
        <a:spcBef>
          <a:spcPct val="20000"/>
        </a:spcBef>
        <a:spcAft>
          <a:spcPct val="0"/>
        </a:spcAft>
        <a:buChar char="–"/>
        <a:defRPr kumimoji="1" sz="9000">
          <a:solidFill>
            <a:schemeClr val="tx1"/>
          </a:solidFill>
          <a:latin typeface="+mn-lt"/>
          <a:ea typeface="宋体" panose="02010600030101010101" pitchFamily="2" charset="-122"/>
        </a:defRPr>
      </a:lvl2pPr>
      <a:lvl3pPr marL="3684905" indent="-736600" algn="l" defTabSz="2948305" rtl="0" eaLnBrk="0" fontAlgn="base" hangingPunct="0">
        <a:spcBef>
          <a:spcPct val="20000"/>
        </a:spcBef>
        <a:spcAft>
          <a:spcPct val="0"/>
        </a:spcAft>
        <a:buChar char="•"/>
        <a:defRPr kumimoji="1" sz="78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5159375" indent="-735330" algn="l" defTabSz="2948305" rtl="0" eaLnBrk="0" fontAlgn="base" hangingPunct="0">
        <a:spcBef>
          <a:spcPct val="20000"/>
        </a:spcBef>
        <a:spcAft>
          <a:spcPct val="0"/>
        </a:spcAft>
        <a:buChar char="–"/>
        <a:defRPr kumimoji="1" sz="6400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6634480" indent="-735330" algn="l" defTabSz="2948305" rtl="0" eaLnBrk="0" fontAlgn="base" hangingPunct="0">
        <a:spcBef>
          <a:spcPct val="20000"/>
        </a:spcBef>
        <a:spcAft>
          <a:spcPct val="0"/>
        </a:spcAft>
        <a:buChar char="»"/>
        <a:defRPr kumimoji="1" sz="64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695134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6pPr>
      <a:lvl7pPr marL="7268210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7pPr>
      <a:lvl8pPr marL="758507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8pPr>
      <a:lvl9pPr marL="790130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686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309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4996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6682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8305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1615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3301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1" Type="http://schemas.openxmlformats.org/officeDocument/2006/relationships/notesSlide" Target="../notesSlides/notesSlide1.xml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emf"/><Relationship Id="rId17" Type="http://schemas.openxmlformats.org/officeDocument/2006/relationships/image" Target="../media/image17.emf"/><Relationship Id="rId16" Type="http://schemas.openxmlformats.org/officeDocument/2006/relationships/image" Target="../media/image16.png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6C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1"/>
          <p:cNvSpPr>
            <a:spLocks noChangeArrowheads="1"/>
          </p:cNvSpPr>
          <p:nvPr/>
        </p:nvSpPr>
        <p:spPr bwMode="auto">
          <a:xfrm>
            <a:off x="12700" y="0"/>
            <a:ext cx="21374100" cy="2238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4639" tIns="32319" rIns="64639" bIns="32319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1" name="Rounded Rectangle 20"/>
          <p:cNvSpPr>
            <a:spLocks noChangeArrowheads="1"/>
          </p:cNvSpPr>
          <p:nvPr/>
        </p:nvSpPr>
        <p:spPr bwMode="auto">
          <a:xfrm>
            <a:off x="396875" y="4021138"/>
            <a:ext cx="20593050" cy="25668360"/>
          </a:xfrm>
          <a:prstGeom prst="roundRect">
            <a:avLst>
              <a:gd name="adj" fmla="val 201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4639" tIns="32319" rIns="64639" bIns="32319"/>
          <a:lstStyle/>
          <a:p>
            <a:pPr>
              <a:defRPr/>
            </a:pPr>
            <a:endParaRPr 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" name="内容占位符 2"/>
          <p:cNvSpPr txBox="1"/>
          <p:nvPr/>
        </p:nvSpPr>
        <p:spPr>
          <a:xfrm>
            <a:off x="1268552" y="5532350"/>
            <a:ext cx="8229600" cy="4608512"/>
          </a:xfrm>
          <a:prstGeom prst="rect">
            <a:avLst/>
          </a:prstGeom>
        </p:spPr>
        <p:txBody>
          <a:bodyPr/>
          <a:lstStyle>
            <a:lvl1pPr marL="1104900" indent="-110490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103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1pPr>
            <a:lvl2pPr marL="2393950" indent="-91948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9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2pPr>
            <a:lvl3pPr marL="3684905" indent="-73660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78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5159375" indent="-73533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64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6634480" indent="-73533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64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695134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6pPr>
            <a:lvl7pPr marL="7268210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7pPr>
            <a:lvl8pPr marL="758507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8pPr>
            <a:lvl9pPr marL="790130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zh-CN" altLang="en-US" sz="4800" kern="0" dirty="0"/>
          </a:p>
        </p:txBody>
      </p:sp>
      <p:sp>
        <p:nvSpPr>
          <p:cNvPr id="3" name="Rounded Rectangle 5"/>
          <p:cNvSpPr>
            <a:spLocks noChangeArrowheads="1"/>
          </p:cNvSpPr>
          <p:nvPr/>
        </p:nvSpPr>
        <p:spPr bwMode="auto">
          <a:xfrm>
            <a:off x="2585485" y="543701"/>
            <a:ext cx="16228529" cy="15160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lIns="64639" tIns="32319" rIns="64639" bIns="32319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icrosoft YaHei UI Light" panose="020B0502040204020203" charset="-122"/>
                <a:ea typeface="Microsoft YaHei UI Light" panose="020B0502040204020203" charset="-122"/>
                <a:cs typeface="Microsoft YaHei UI Light" panose="020B0502040204020203" charset="-122"/>
              </a:rPr>
              <a:t>论文题目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icrosoft YaHei UI Light" panose="020B0502040204020203" charset="-122"/>
                <a:ea typeface="Microsoft YaHei UI Light" panose="020B0502040204020203" charset="-122"/>
                <a:cs typeface="Microsoft YaHei UI Light" panose="020B0502040204020203" charset="-122"/>
              </a:rPr>
              <a:t>xxxxx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Microsoft YaHei UI Light" panose="020B0502040204020203" charset="-122"/>
              <a:ea typeface="Microsoft YaHei UI Light" panose="020B0502040204020203" charset="-122"/>
              <a:cs typeface="Microsoft YaHei UI Light" panose="020B0502040204020203" charset="-122"/>
            </a:endParaRPr>
          </a:p>
        </p:txBody>
      </p:sp>
      <p:sp>
        <p:nvSpPr>
          <p:cNvPr id="5" name="Text Box 35"/>
          <p:cNvSpPr txBox="1"/>
          <p:nvPr/>
        </p:nvSpPr>
        <p:spPr>
          <a:xfrm>
            <a:off x="-16595" y="2259484"/>
            <a:ext cx="21439187" cy="1719263"/>
          </a:xfrm>
          <a:prstGeom prst="rect">
            <a:avLst/>
          </a:prstGeom>
          <a:noFill/>
          <a:ln w="9525">
            <a:noFill/>
          </a:ln>
        </p:spPr>
        <p:txBody>
          <a:bodyPr lIns="249318" tIns="249318" rIns="249318" bIns="249318"/>
          <a:lstStyle/>
          <a:p>
            <a:pPr algn="ctr">
              <a:spcBef>
                <a:spcPct val="20000"/>
              </a:spcBef>
            </a:pP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1</a:t>
            </a: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、作者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2</a:t>
            </a: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、作者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3</a:t>
            </a:r>
            <a:endParaRPr lang="en-US" altLang="zh-CN" sz="4000" b="1" dirty="0" err="1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作者工作单位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1</a:t>
            </a: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、作者工作单位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2</a:t>
            </a:r>
            <a:endParaRPr lang="en-US" altLang="zh-CN" sz="4400" b="1" dirty="0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  <a:p>
            <a:pPr algn="ctr">
              <a:spcBef>
                <a:spcPct val="20000"/>
              </a:spcBef>
            </a:pPr>
            <a:endParaRPr lang="en-US" altLang="zh-CN" sz="4400" b="1" dirty="0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334" y="26366901"/>
            <a:ext cx="2651769" cy="2664296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588" y="26366901"/>
            <a:ext cx="2685509" cy="2664296"/>
          </a:xfrm>
          <a:prstGeom prst="rect">
            <a:avLst/>
          </a:prstGeom>
        </p:spPr>
      </p:pic>
      <p:pic>
        <p:nvPicPr>
          <p:cNvPr id="4099" name="图片 40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290" y="26373235"/>
            <a:ext cx="2673547" cy="2664296"/>
          </a:xfrm>
          <a:prstGeom prst="rect">
            <a:avLst/>
          </a:prstGeom>
        </p:spPr>
      </p:pic>
      <p:sp>
        <p:nvSpPr>
          <p:cNvPr id="4106" name="内容占位符 2"/>
          <p:cNvSpPr txBox="1"/>
          <p:nvPr/>
        </p:nvSpPr>
        <p:spPr>
          <a:xfrm>
            <a:off x="3940123" y="24607381"/>
            <a:ext cx="6235683" cy="1477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normAutofit fontScale="92500"/>
          </a:bodyPr>
          <a:lstStyle>
            <a:lvl1pPr marL="1104900" indent="-110490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103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1pPr>
            <a:lvl2pPr marL="2393950" indent="-91948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9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2pPr>
            <a:lvl3pPr marL="3684905" indent="-73660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78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5159375" indent="-73533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64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6634480" indent="-735330" algn="l" defTabSz="29483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64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695134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6pPr>
            <a:lvl7pPr marL="7268210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7pPr>
            <a:lvl8pPr marL="758507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8pPr>
            <a:lvl9pPr marL="7901305" indent="-736600" algn="l" defTabSz="294894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0000"/>
              </a:lnSpc>
              <a:buFontTx/>
              <a:buNone/>
            </a:pPr>
            <a:r>
              <a:rPr lang="en-GB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Memory Bread </a:t>
            </a: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zh-CN" altLang="en-US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Plug-in Module</a:t>
            </a:r>
            <a:endParaRPr lang="en-US" altLang="zh-CN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FontTx/>
              <a:buNone/>
            </a:pPr>
            <a:endParaRPr lang="en-US" altLang="zh-CN" sz="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FontTx/>
              <a:buNone/>
            </a:pP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Eating the Bread </a:t>
            </a: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zh-CN" altLang="en-US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Parameter Update</a:t>
            </a:r>
            <a:endParaRPr lang="en-US" altLang="zh-CN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FontTx/>
              <a:buNone/>
            </a:pPr>
            <a:endParaRPr lang="en-US" altLang="zh-CN" sz="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FontTx/>
              <a:buNone/>
            </a:pP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Digestion </a:t>
            </a: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zh-CN" altLang="en-US" sz="2400" b="1" kern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Temporary (Inference-time)</a:t>
            </a:r>
            <a:endParaRPr lang="en-US" altLang="zh-CN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11" name="圆角矩形 4110"/>
          <p:cNvSpPr/>
          <p:nvPr/>
        </p:nvSpPr>
        <p:spPr bwMode="auto">
          <a:xfrm>
            <a:off x="773813" y="4627500"/>
            <a:ext cx="9225024" cy="62636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Background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sp>
        <p:nvSpPr>
          <p:cNvPr id="4121" name="矩形 4120"/>
          <p:cNvSpPr/>
          <p:nvPr/>
        </p:nvSpPr>
        <p:spPr>
          <a:xfrm>
            <a:off x="786538" y="5390466"/>
            <a:ext cx="92587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Retrieval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Augmented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Generation: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31" name="圆角矩形 4130"/>
          <p:cNvSpPr/>
          <p:nvPr/>
        </p:nvSpPr>
        <p:spPr bwMode="auto">
          <a:xfrm>
            <a:off x="10499628" y="4626819"/>
            <a:ext cx="9969421" cy="62636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Methodology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pic>
        <p:nvPicPr>
          <p:cNvPr id="4147" name="图片 41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58" y="15775301"/>
            <a:ext cx="3183223" cy="4261230"/>
          </a:xfrm>
          <a:prstGeom prst="rect">
            <a:avLst/>
          </a:prstGeom>
        </p:spPr>
      </p:pic>
      <p:sp>
        <p:nvSpPr>
          <p:cNvPr id="4151" name="文本框 4150"/>
          <p:cNvSpPr txBox="1"/>
          <p:nvPr/>
        </p:nvSpPr>
        <p:spPr>
          <a:xfrm>
            <a:off x="720177" y="9019307"/>
            <a:ext cx="925879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1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xisting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RAG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methods rely on the same paradigm for knowledge injection: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In-Context Knowledge Injection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Despite being the dominant approach, In-context Knowledge Injection has several limitations: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kumimoji="1" lang="zh-CN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Limitation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54" name="直线连接符 4153"/>
          <p:cNvCxnSpPr/>
          <p:nvPr/>
        </p:nvCxnSpPr>
        <p:spPr>
          <a:xfrm>
            <a:off x="837384" y="9930698"/>
            <a:ext cx="909193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7" name="文本框 4156"/>
          <p:cNvSpPr txBox="1"/>
          <p:nvPr/>
        </p:nvSpPr>
        <p:spPr>
          <a:xfrm>
            <a:off x="670529" y="15284003"/>
            <a:ext cx="90949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kumimoji="1" lang="zh-CN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400" b="1" i="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Integration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9" name="文本框 4158"/>
          <p:cNvSpPr txBox="1"/>
          <p:nvPr/>
        </p:nvSpPr>
        <p:spPr>
          <a:xfrm>
            <a:off x="3910772" y="15829770"/>
            <a:ext cx="6088065" cy="1314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0">
              <a:lnSpc>
                <a:spcPct val="120000"/>
              </a:lnSpc>
            </a:pPr>
            <a:r>
              <a:rPr lang="en-GB" altLang="zh-CN" sz="2000" dirty="0"/>
              <a:t>LLMs store world knowledge in </a:t>
            </a:r>
            <a:r>
              <a:rPr lang="en-GB" altLang="zh-CN" sz="2000" b="1" dirty="0"/>
              <a:t>FFN layers</a:t>
            </a:r>
            <a:r>
              <a:rPr lang="en-GB" altLang="zh-CN" sz="2000" dirty="0"/>
              <a:t>.</a:t>
            </a:r>
            <a:endParaRPr lang="en-GB" altLang="zh-CN" sz="2000" dirty="0"/>
          </a:p>
          <a:p>
            <a:pPr lvl="1" indent="0">
              <a:lnSpc>
                <a:spcPct val="120000"/>
              </a:lnSpc>
            </a:pPr>
            <a:endParaRPr lang="en-GB" altLang="zh-CN" sz="800" dirty="0"/>
          </a:p>
          <a:p>
            <a:pPr lvl="1" indent="0">
              <a:lnSpc>
                <a:spcPct val="120000"/>
              </a:lnSpc>
            </a:pPr>
            <a:r>
              <a:rPr lang="en-US" altLang="zh-CN" sz="2000" dirty="0"/>
              <a:t>However,</a:t>
            </a:r>
            <a:r>
              <a:rPr lang="zh-CN" altLang="en-US" sz="2000" dirty="0"/>
              <a:t> </a:t>
            </a:r>
            <a:r>
              <a:rPr lang="en-US" altLang="zh-CN" sz="2000" dirty="0"/>
              <a:t>I</a:t>
            </a:r>
            <a:r>
              <a:rPr lang="en-GB" altLang="zh-CN" sz="2000" dirty="0"/>
              <a:t>n-context </a:t>
            </a:r>
            <a:r>
              <a:rPr lang="en-US" altLang="zh-CN" sz="2000" dirty="0"/>
              <a:t>Knowledge</a:t>
            </a:r>
            <a:r>
              <a:rPr lang="zh-CN" altLang="en-US" sz="2000" dirty="0"/>
              <a:t> </a:t>
            </a:r>
            <a:r>
              <a:rPr lang="en-GB" altLang="zh-CN" sz="2000" dirty="0"/>
              <a:t>Injection operates only at the attention </a:t>
            </a:r>
            <a:r>
              <a:rPr lang="en-US" altLang="zh-CN" sz="2000" dirty="0"/>
              <a:t>(key-value)</a:t>
            </a:r>
            <a:r>
              <a:rPr lang="zh-CN" altLang="en-US" sz="2000" dirty="0"/>
              <a:t> </a:t>
            </a:r>
            <a:r>
              <a:rPr lang="en-US" altLang="zh-CN" sz="2000" dirty="0"/>
              <a:t>level</a:t>
            </a:r>
            <a:endParaRPr lang="en-GB" altLang="zh-CN" sz="2000" dirty="0"/>
          </a:p>
        </p:txBody>
      </p:sp>
      <p:sp>
        <p:nvSpPr>
          <p:cNvPr id="2048" name="矩形 2047"/>
          <p:cNvSpPr/>
          <p:nvPr/>
        </p:nvSpPr>
        <p:spPr>
          <a:xfrm>
            <a:off x="669917" y="20252555"/>
            <a:ext cx="9309050" cy="1648287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kumimoji="1" lang="zh-CN" alt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RAG</a:t>
            </a:r>
            <a:r>
              <a:rPr kumimoji="1" lang="zh-CN" alt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Paradigm: Parametric RAG</a:t>
            </a:r>
            <a:endParaRPr kumimoji="1" lang="en-US" altLang="zh-CN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kumimoji="1" lang="en-US" altLang="zh-CN" sz="1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Instead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context,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PRAG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injects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retrieved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knowledge</a:t>
            </a:r>
            <a:r>
              <a:rPr kumimoji="1" lang="zh-CN" alt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kumimoji="1"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into</a:t>
            </a:r>
            <a:r>
              <a:rPr kumimoji="1"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LLM’s</a:t>
            </a:r>
            <a:r>
              <a:rPr kumimoji="1"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endParaRPr kumimoji="1" lang="en-US" altLang="zh-CN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51" name="直线连接符 2050"/>
          <p:cNvCxnSpPr/>
          <p:nvPr/>
        </p:nvCxnSpPr>
        <p:spPr>
          <a:xfrm>
            <a:off x="764237" y="15211995"/>
            <a:ext cx="909193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右箭头 2051"/>
          <p:cNvSpPr/>
          <p:nvPr/>
        </p:nvSpPr>
        <p:spPr bwMode="auto">
          <a:xfrm rot="5400000">
            <a:off x="6453497" y="16986866"/>
            <a:ext cx="387199" cy="1447429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400" b="1" i="0" u="none" strike="noStrike" normalizeH="0" baseline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56" name="图片 20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123" y="24698302"/>
            <a:ext cx="1289437" cy="1376092"/>
          </a:xfrm>
          <a:prstGeom prst="rect">
            <a:avLst/>
          </a:prstGeom>
        </p:spPr>
      </p:pic>
      <p:pic>
        <p:nvPicPr>
          <p:cNvPr id="2057" name="图片 20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951" y="24683080"/>
            <a:ext cx="1150231" cy="1401844"/>
          </a:xfrm>
          <a:prstGeom prst="rect">
            <a:avLst/>
          </a:prstGeom>
        </p:spPr>
      </p:pic>
      <p:sp>
        <p:nvSpPr>
          <p:cNvPr id="2058" name="文本框 2057"/>
          <p:cNvSpPr txBox="1"/>
          <p:nvPr/>
        </p:nvSpPr>
        <p:spPr>
          <a:xfrm>
            <a:off x="3961588" y="18098005"/>
            <a:ext cx="5965036" cy="1535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0">
              <a:lnSpc>
                <a:spcPct val="120000"/>
              </a:lnSpc>
            </a:pPr>
            <a:r>
              <a:rPr lang="en-GB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As a result, knowledge provided through context is mechanistically different from internal parametric knowledge and </a:t>
            </a:r>
            <a:r>
              <a:rPr lang="en-GB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thus cannot be utilized in the same way.</a:t>
            </a:r>
            <a:endParaRPr lang="en-GB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9" name="圆角矩形 2058"/>
          <p:cNvSpPr/>
          <p:nvPr/>
        </p:nvSpPr>
        <p:spPr bwMode="auto">
          <a:xfrm>
            <a:off x="10499628" y="17228219"/>
            <a:ext cx="9347223" cy="60603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Experimental</a:t>
            </a:r>
            <a:r>
              <a:rPr lang="zh-CN" altLang="en-US" sz="3200" b="1" dirty="0"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ea typeface="宋体" panose="02010600030101010101" pitchFamily="2" charset="-122"/>
              </a:rPr>
              <a:t>Results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sp>
        <p:nvSpPr>
          <p:cNvPr id="2060" name="文本框 2059"/>
          <p:cNvSpPr txBox="1"/>
          <p:nvPr/>
        </p:nvSpPr>
        <p:spPr>
          <a:xfrm>
            <a:off x="10476496" y="5455134"/>
            <a:ext cx="925879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  <a:r>
              <a:rPr kumimoji="1" lang="zh-CN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Framework:</a:t>
            </a:r>
            <a:endParaRPr kumimoji="1"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Offline Document Parameterization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Converting documents into parametric representations.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Online Inference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Retrieve, merge document parameters, and generate responses.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文本框 2060"/>
          <p:cNvSpPr txBox="1"/>
          <p:nvPr/>
        </p:nvSpPr>
        <p:spPr>
          <a:xfrm>
            <a:off x="10560320" y="11369431"/>
            <a:ext cx="9258790" cy="55707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Augmentation:</a:t>
            </a:r>
            <a:endParaRPr kumimoji="1" lang="en-US" altLang="zh-CN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Document Rewriting</a:t>
            </a:r>
            <a:r>
              <a:rPr kumimoji="1" lang="zh-C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+ QA Pair Generation: </a:t>
            </a: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Parametric Document Encoding:</a:t>
            </a:r>
            <a:endParaRPr kumimoji="1" lang="en-US" altLang="zh-CN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Pluggable parameter-efficient fine-tuning components, e.g., LORA.</a:t>
            </a: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Training: Next token prediction for 1 epoch. </a:t>
            </a: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2" name="图片 20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16155" y="13040106"/>
            <a:ext cx="4076700" cy="444500"/>
          </a:xfrm>
          <a:prstGeom prst="rect">
            <a:avLst/>
          </a:prstGeom>
        </p:spPr>
      </p:pic>
      <p:sp>
        <p:nvSpPr>
          <p:cNvPr id="2063" name="圆角矩形 2062"/>
          <p:cNvSpPr/>
          <p:nvPr/>
        </p:nvSpPr>
        <p:spPr>
          <a:xfrm>
            <a:off x="11370941" y="21857811"/>
            <a:ext cx="9331571" cy="487501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64" name="圆角矩形 2063"/>
          <p:cNvSpPr/>
          <p:nvPr/>
        </p:nvSpPr>
        <p:spPr>
          <a:xfrm>
            <a:off x="11341472" y="20633675"/>
            <a:ext cx="9331571" cy="487501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66" name="文本框 2065"/>
          <p:cNvSpPr txBox="1"/>
          <p:nvPr/>
        </p:nvSpPr>
        <p:spPr>
          <a:xfrm>
            <a:off x="15109392" y="25598747"/>
            <a:ext cx="575839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Ablation Study:</a:t>
            </a:r>
            <a:endParaRPr kumimoji="1" lang="en-US" altLang="zh-C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Both Steps Are Essential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Removing rewriting and QA degrades performance.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 Matters More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Removing QA causes a larger drop than removing rewriting.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Best Performance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Using both rewriting and QA achieves the highest scores.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7" name="文本框 2066"/>
          <p:cNvSpPr txBox="1"/>
          <p:nvPr/>
        </p:nvSpPr>
        <p:spPr>
          <a:xfrm>
            <a:off x="15328769" y="22995596"/>
            <a:ext cx="5887372" cy="1978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Efficiency Analysis</a:t>
            </a:r>
            <a:endParaRPr kumimoji="1" lang="en-US" altLang="zh-CN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P-RAG Reduces Latency: 29%–36% faster than Standard RAG.</a:t>
            </a:r>
            <a:endParaRPr kumimoji="1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Combine Both Maintains Efficiency: Similar inference time as Standard RAG.</a:t>
            </a:r>
            <a:endParaRPr kumimoji="1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68" name="直线连接符 2067"/>
          <p:cNvCxnSpPr/>
          <p:nvPr/>
        </p:nvCxnSpPr>
        <p:spPr>
          <a:xfrm>
            <a:off x="10477376" y="22916851"/>
            <a:ext cx="10165244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0" name="直线连接符 2069"/>
          <p:cNvCxnSpPr/>
          <p:nvPr/>
        </p:nvCxnSpPr>
        <p:spPr>
          <a:xfrm>
            <a:off x="10518393" y="25221107"/>
            <a:ext cx="10165244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96" y="14374538"/>
            <a:ext cx="10364655" cy="21336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562" y="7780332"/>
            <a:ext cx="10360744" cy="34923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219" y="25511135"/>
            <a:ext cx="4137121" cy="33559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4" y="11560042"/>
            <a:ext cx="4580515" cy="3501030"/>
          </a:xfrm>
          <a:prstGeom prst="rect">
            <a:avLst/>
          </a:prstGeom>
        </p:spPr>
      </p:pic>
      <p:sp>
        <p:nvSpPr>
          <p:cNvPr id="4153" name="文本框 4152"/>
          <p:cNvSpPr txBox="1"/>
          <p:nvPr/>
        </p:nvSpPr>
        <p:spPr>
          <a:xfrm>
            <a:off x="743602" y="14216977"/>
            <a:ext cx="8754550" cy="8510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30000"/>
              </a:lnSpc>
              <a:buClrTx/>
              <a:buSzTx/>
              <a:defRPr/>
            </a:pP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Only the input length is increased; all other settings are kept constant</a:t>
            </a:r>
            <a:endParaRPr kumimoji="1"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30000"/>
              </a:lnSpc>
              <a:buClrTx/>
              <a:buSzTx/>
              <a:defRPr/>
            </a:pP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LLM performance consistently decreases</a:t>
            </a:r>
            <a:endParaRPr kumimoji="1" lang="en-US" altLang="zh-C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647" y="11357305"/>
            <a:ext cx="4463977" cy="119039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66" y="12551098"/>
            <a:ext cx="2272598" cy="151506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641" y="12579079"/>
            <a:ext cx="2230618" cy="148707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8" y="5938272"/>
            <a:ext cx="9132346" cy="294525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50" y="22038358"/>
            <a:ext cx="9076128" cy="246266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562" y="18065240"/>
            <a:ext cx="10191058" cy="431410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823" y="23169710"/>
            <a:ext cx="4774569" cy="1667053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54" y="200245"/>
            <a:ext cx="1786097" cy="18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0</TotalTime>
  <Words>1736</Words>
  <Application>WPS 演示</Application>
  <PresentationFormat>自定义</PresentationFormat>
  <Paragraphs>81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Times New Roman</vt:lpstr>
      <vt:lpstr>Microsoft YaHei UI Light</vt:lpstr>
      <vt:lpstr>黑体</vt:lpstr>
      <vt:lpstr>Calibri</vt:lpstr>
      <vt:lpstr>微软雅黑</vt:lpstr>
      <vt:lpstr>Arial Unicode MS</vt:lpstr>
      <vt:lpstr>Blank Presentation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NUS-Tsinghua Centre for Extreme Search (NExT++)</dc:creator>
  <cp:keywords>poster template</cp:keywords>
  <cp:lastModifiedBy>AI光影社-小清1号</cp:lastModifiedBy>
  <cp:revision>38</cp:revision>
  <cp:lastPrinted>2026-04-24T08:37:00Z</cp:lastPrinted>
  <dcterms:created xsi:type="dcterms:W3CDTF">2017-03-06T12:24:00Z</dcterms:created>
  <dcterms:modified xsi:type="dcterms:W3CDTF">2026-07-11T08:30:43Z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7D4F395640D945E3A6E33CA68393613D_13</vt:lpwstr>
  </property>
  <property fmtid="{D5CDD505-2E9C-101B-9397-08002B2CF9AE}" pid="3" name="KSOProductBuildVer">
    <vt:lpwstr>2052-12.1.0.26895</vt:lpwstr>
  </property>
</Properties>
</file>